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2" r:id="rId5"/>
    <p:sldId id="269" r:id="rId6"/>
    <p:sldId id="271" r:id="rId7"/>
    <p:sldId id="270" r:id="rId8"/>
    <p:sldId id="263" r:id="rId9"/>
    <p:sldId id="272" r:id="rId10"/>
    <p:sldId id="265" r:id="rId11"/>
    <p:sldId id="268" r:id="rId12"/>
    <p:sldId id="266" r:id="rId13"/>
    <p:sldId id="267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247A"/>
    <a:srgbClr val="C52378"/>
    <a:srgbClr val="98124D"/>
    <a:srgbClr val="853E5B"/>
    <a:srgbClr val="F94900"/>
    <a:srgbClr val="613125"/>
    <a:srgbClr val="AC187B"/>
    <a:srgbClr val="542939"/>
    <a:srgbClr val="E4ECD1"/>
    <a:srgbClr val="8ED3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 varScale="1">
        <p:scale>
          <a:sx n="85" d="100"/>
          <a:sy n="85" d="100"/>
        </p:scale>
        <p:origin x="126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fif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04956" y="1305342"/>
            <a:ext cx="67340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99883" y="1859340"/>
            <a:ext cx="6391834" cy="2405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Экологический проект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Изготовление весёлого Травника» </a:t>
            </a:r>
            <a:endParaRPr lang="ru-RU" sz="32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младшей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группе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57991" y="600637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</a:p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Пирожкова Л.Е.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Репникова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А.Ф.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2729" y="105013"/>
            <a:ext cx="852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«Детский сад №4»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Кавалерово</a:t>
            </a: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94252" y="1552818"/>
            <a:ext cx="2637950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8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0585" y="1043731"/>
            <a:ext cx="702833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- 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формирования познавательно-исследовательской деятельности через вовлечение детей в выращивание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травянчиков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Познакомить детей с процессом изготовления экологической игрушки своими руками.</a:t>
            </a: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Формировать интерес и желание ухаживать за своим "питомцем".</a:t>
            </a: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Наблюдать за всеми фазами развития растения от прорастания зерна до появления первых побегов.</a:t>
            </a: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Обобщать представления детей об условиях, необходимых для роста и развития семян.</a:t>
            </a: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Активировать литературный багаж детей стихотворениями, загадками по теме "Животные", "Насекомые".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Развивать познавательные и творческие способности детей.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Воспитывать уважение к трудовой деятельности через эко-игрушку.</a:t>
            </a:r>
          </a:p>
          <a:p>
            <a:pPr algn="just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Формировать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договариваться с помощью воспитателя о распределении работы, ответственное отношение к порученному заданию.</a:t>
            </a:r>
          </a:p>
          <a:p>
            <a:pPr algn="just"/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593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9132600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0" r="35000"/>
          <a:stretch/>
        </p:blipFill>
        <p:spPr>
          <a:xfrm>
            <a:off x="6436659" y="3341593"/>
            <a:ext cx="1766047" cy="28014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56447" y="742379"/>
            <a:ext cx="582705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экологического воспитания – это воспитание в детях доброты бережного обращения к природе, к людям, к самому себе, видения прекрасного, воспитание чувства ответственности, в первую очередь, за собственное поведение и поступки. На современном этапе вопросы традиционного взаимодействия природы с человеком выросли в глобальную экологическую проблему. Если люди в ближайшем будущем не научатся бережно относится к природе, заботиться о ней, то они, погубят себя и всё вокруг. Чтобы этого не произошло, следует воспитывать в детях экологическую культуру. И начинать воспитывать экологическую культуру и ответственность следует в дошкольном возрасте. </a:t>
            </a:r>
          </a:p>
        </p:txBody>
      </p:sp>
    </p:spTree>
    <p:extLst>
      <p:ext uri="{BB962C8B-B14F-4D97-AF65-F5344CB8AC3E}">
        <p14:creationId xmlns:p14="http://schemas.microsoft.com/office/powerpoint/2010/main" val="2537980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" y="-297"/>
            <a:ext cx="9132600" cy="68585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38518" y="878540"/>
            <a:ext cx="703729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проекта: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групповой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проекта: 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экологический,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познавательно-исследовательский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проекта: 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2020 г., краткосрочный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проекта: 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иллюстраций: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ёжик, гусеница, медведи;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опилок, семян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овса,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капроновой ткани, подбор атрибутов для украшения изделий (глазки, носики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</a:pPr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родителями: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1.Консультация для родителей на тему "Экологическая игрушка -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травянчик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Помощь в сборе материалов для изготовления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травянчиков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22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" y="-297"/>
            <a:ext cx="9132600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7483" y="920621"/>
            <a:ext cx="684903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Воспитанники будут активно участвовать в практической деятельности в изготовлении "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травянчиков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Воспитанники проявляют интерес и желание ухаживать за своим "питомцем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Воспитанники получат знания о том, что "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травянчики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живые, их поливают, ухаживают, выращивают из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семян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Проводимая работа позволит повысить уровень экологической культуры (воспитанники поймут необходимость бережного и заботливого отношения к "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травянчикам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Речевое развитие (дети умеют грамматически правильно строить свои ответы на вопросы, умеют задавать вопросы, следить за логикой своего высказывания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Воспитанники проявляют интерес и любознательность к познавательной и творческой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7.Повысился уровень экологической культуры (дети понимают необходимость бережного и заботливого отношения к природе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8.Дети умеют налаживать дружеские взаимоотношения со сверстниками.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Все участники проекта (воспитанники, воспитатели, родители) получат положительные эмоции от полученных результатов.</a:t>
            </a:r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420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94252" y="923366"/>
            <a:ext cx="711603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Подготовительный этап: 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цели задач проекта, сбор информационного материала, создание условий для организации работы, составление плана мероприятий по организации детской деятельности</a:t>
            </a:r>
          </a:p>
          <a:p>
            <a:pPr algn="just">
              <a:lnSpc>
                <a:spcPct val="150000"/>
              </a:lnSpc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Основной этап: 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детей с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травянчиком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наблюдение, сравнение, процесс изготовления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травянчиков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своими руками, уход за ним. 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Заключительный этап: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подводятся итоги, итоговая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беседа.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845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" y="-297"/>
            <a:ext cx="9132600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59223" y="689788"/>
            <a:ext cx="7225553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реализации: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"Экологическая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игрушка-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травянчик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(обсудить цели и задачи проекта, сформировать интерес у родителей по созданию условий для реализации проекта). 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 группы, </a:t>
            </a:r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родители.</a:t>
            </a: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Консультация для родителей "Зачем нужен огород на подоконнике?".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 группы, родители 1-я неделя.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3.Подбор наглядно-дидактических пособий, демонстрационного материала, природного материала, художественной и научной литературы, приобретение необходимого оборудования (создать условия для реализации проекта "Экологическая игрушка "Весёлые животные ").</a:t>
            </a: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Рассматривание книг, иллюстраций о растениях, разгадывание загадок (вызвать интерес к растениям, желание заботиться о них, углублять и расширять знания о видах растений ).</a:t>
            </a: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Практическая деятельность: процесс изготовления экологической игрушки (вызвать интерес при выращивании декоративного растения).</a:t>
            </a: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Опыт-наблюдение за выращиванием экологической игрушки (учить детей замечать изменения, которые происходят во время прорастания зерен пшеницы до появления его первых побегов)</a:t>
            </a: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Труд в уголке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природы.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Игровая деятельность: "Назови ласково",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травянчика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описанию", "Четвёртый лишний".</a:t>
            </a: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Продуктивная деятельность: рисование "Травка для ёжика",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аппликация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"Ёжик"; Сюжетно-ролевая игра "Парикмахерская"; Подвижная игра "Ёжик", "Лягушки".</a:t>
            </a: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 " Выросла "прическа" у зверька?". (Продолжать учить детей замечать изменения в росте и в развитии декоративных растений.)</a:t>
            </a: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Стрижка </a:t>
            </a:r>
            <a:r>
              <a:rPr lang="ru-RU" sz="1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травянчиков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83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124"/>
            <a:ext cx="9132600" cy="68585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39906" y="833718"/>
            <a:ext cx="707315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  <a:p>
            <a:pPr algn="ctr"/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Поделки из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пророщенного овса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яркие по своему содержанию, что всегда привлекает внимание ребят. Хотелось бы, чтобы каждый ребёнок познал для себя увлекательный процесс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проращивания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зёрен, ведь любой малыш – исследователь по своей натуре.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реализации проекта, создалась атмосфера праздника, что вызвало у всех участников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эмоции.</a:t>
            </a:r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52" y="3757595"/>
            <a:ext cx="1627707" cy="247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58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" y="-297"/>
            <a:ext cx="9132600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306" y="896470"/>
            <a:ext cx="3980329" cy="29852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952" y="3075189"/>
            <a:ext cx="3872753" cy="29045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835" y="3900238"/>
            <a:ext cx="1561958" cy="207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766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" y="-297"/>
            <a:ext cx="9132600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9" y="600635"/>
            <a:ext cx="3967980" cy="29759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30" y="3209364"/>
            <a:ext cx="4052443" cy="30393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88" y="699246"/>
            <a:ext cx="1786243" cy="24097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9" y="3801036"/>
            <a:ext cx="1831499" cy="238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60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" y="-297"/>
            <a:ext cx="9132600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344" y="935520"/>
            <a:ext cx="6651312" cy="498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72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" y="-297"/>
            <a:ext cx="9132600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9769" y="2158254"/>
            <a:ext cx="4213411" cy="31600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414" y="781256"/>
            <a:ext cx="3667784" cy="27508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854" y="3594847"/>
            <a:ext cx="1880779" cy="25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28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8696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908" y="1371601"/>
            <a:ext cx="2597173" cy="43475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318" y="1371600"/>
            <a:ext cx="2850988" cy="43475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4517" y="905435"/>
            <a:ext cx="2164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ростки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688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" y="-297"/>
            <a:ext cx="9138696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094" y="1640541"/>
            <a:ext cx="6799730" cy="380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993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613</TotalTime>
  <Words>369</Words>
  <Application>Microsoft Office PowerPoint</Application>
  <PresentationFormat>Экран (4:3)</PresentationFormat>
  <Paragraphs>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ДНС</cp:lastModifiedBy>
  <cp:revision>107</cp:revision>
  <dcterms:created xsi:type="dcterms:W3CDTF">2013-11-19T05:52:05Z</dcterms:created>
  <dcterms:modified xsi:type="dcterms:W3CDTF">2020-03-23T04:01:23Z</dcterms:modified>
</cp:coreProperties>
</file>